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3A471-75E1-47F3-B65A-D576B57A395A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D0A5A-847E-46E4-91EB-1B93665439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D0A5A-847E-46E4-91EB-1B936654392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6D7F2B-06BC-45CA-B6E9-4BA179B014AB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0B48C7-BFCA-4FAE-8EE8-1616A9CCC8E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Team350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Software Craftsmanship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 -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Teamwork</a:t>
            </a:r>
          </a:p>
          <a:p>
            <a:pPr lvl="1"/>
            <a:r>
              <a:rPr lang="en-GB" dirty="0" smtClean="0"/>
              <a:t>Fun team made the whole thing really bearable</a:t>
            </a:r>
            <a:r>
              <a:rPr lang="en-US" dirty="0" smtClean="0"/>
              <a:t>  </a:t>
            </a:r>
          </a:p>
          <a:p>
            <a:pPr lvl="1">
              <a:buNone/>
            </a:pPr>
            <a:r>
              <a:rPr lang="en-US" dirty="0" smtClean="0"/>
              <a:t>(check out bash.org)</a:t>
            </a:r>
          </a:p>
          <a:p>
            <a:r>
              <a:rPr lang="en-GB" dirty="0" smtClean="0"/>
              <a:t>White boarding</a:t>
            </a:r>
          </a:p>
          <a:p>
            <a:pPr lvl="1"/>
            <a:r>
              <a:rPr lang="en-GB" dirty="0" smtClean="0"/>
              <a:t>Consolidation</a:t>
            </a:r>
          </a:p>
          <a:p>
            <a:pPr lvl="1"/>
            <a:r>
              <a:rPr lang="en-GB" dirty="0" smtClean="0"/>
              <a:t>Context</a:t>
            </a:r>
          </a:p>
          <a:p>
            <a:pPr lvl="1"/>
            <a:r>
              <a:rPr lang="en-GB" dirty="0" smtClean="0"/>
              <a:t>Content</a:t>
            </a:r>
          </a:p>
          <a:p>
            <a:r>
              <a:rPr lang="en-GB" dirty="0" smtClean="0"/>
              <a:t>Sprints and Wishlist for our last iteration</a:t>
            </a:r>
          </a:p>
          <a:p>
            <a:pPr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Revision Control</a:t>
            </a:r>
          </a:p>
          <a:p>
            <a:pPr lvl="1"/>
            <a:r>
              <a:rPr lang="en-GB" dirty="0" smtClean="0"/>
              <a:t>Bazaar </a:t>
            </a:r>
          </a:p>
          <a:p>
            <a:pPr lvl="1"/>
            <a:r>
              <a:rPr lang="en-GB" dirty="0" smtClean="0"/>
              <a:t>http://</a:t>
            </a:r>
            <a:r>
              <a:rPr lang="en-GB" dirty="0" smtClean="0"/>
              <a:t>bazaar-</a:t>
            </a:r>
            <a:r>
              <a:rPr lang="en-GB" dirty="0" err="1" smtClean="0"/>
              <a:t>vcs.org</a:t>
            </a:r>
            <a:endParaRPr lang="en-GB" dirty="0" smtClean="0"/>
          </a:p>
          <a:p>
            <a:pPr lvl="1"/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Code sooner</a:t>
            </a:r>
          </a:p>
          <a:p>
            <a:r>
              <a:rPr lang="en-GB" dirty="0" smtClean="0"/>
              <a:t>Not so documentation driven</a:t>
            </a:r>
          </a:p>
          <a:p>
            <a:r>
              <a:rPr lang="en-GB" dirty="0" smtClean="0"/>
              <a:t>Use more Agile techniques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Client Requirements?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From our ‘Understanding Iteration’</a:t>
            </a:r>
          </a:p>
          <a:p>
            <a:pPr lvl="1"/>
            <a:r>
              <a:rPr lang="en-GB" dirty="0" smtClean="0"/>
              <a:t>Educate the public on 350.org issues</a:t>
            </a:r>
          </a:p>
          <a:p>
            <a:pPr lvl="1"/>
            <a:r>
              <a:rPr lang="en-GB" dirty="0" smtClean="0"/>
              <a:t>Help the public to </a:t>
            </a:r>
            <a:r>
              <a:rPr lang="en-GB" i="1" dirty="0" smtClean="0"/>
              <a:t>understand</a:t>
            </a:r>
            <a:r>
              <a:rPr lang="en-GB" dirty="0" smtClean="0"/>
              <a:t> the need for a paradigm shift</a:t>
            </a:r>
          </a:p>
          <a:p>
            <a:pPr lvl="1"/>
            <a:r>
              <a:rPr lang="en-GB" dirty="0" smtClean="0"/>
              <a:t>Focus on ‘local’</a:t>
            </a:r>
          </a:p>
          <a:p>
            <a:pPr lvl="1"/>
            <a:r>
              <a:rPr lang="en-GB" dirty="0" smtClean="0"/>
              <a:t>Focus on the Spring Food Festival</a:t>
            </a:r>
          </a:p>
          <a:p>
            <a:pPr lvl="1"/>
            <a:r>
              <a:rPr lang="en-GB" dirty="0" smtClean="0"/>
              <a:t>Last minute requirement to have a Twitter Feed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Requirements?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Time issues</a:t>
            </a:r>
          </a:p>
          <a:p>
            <a:pPr lvl="1"/>
            <a:r>
              <a:rPr lang="en-GB" dirty="0" smtClean="0"/>
              <a:t>Ours</a:t>
            </a:r>
          </a:p>
          <a:p>
            <a:pPr lvl="1"/>
            <a:r>
              <a:rPr lang="en-GB" dirty="0" smtClean="0"/>
              <a:t>Ella’s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Scope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Product Demonstration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Architecture</a:t>
            </a:r>
          </a:p>
          <a:p>
            <a:pPr lvl="1"/>
            <a:r>
              <a:rPr lang="en-GB" dirty="0" smtClean="0"/>
              <a:t>Website</a:t>
            </a:r>
          </a:p>
          <a:p>
            <a:pPr lvl="2"/>
            <a:r>
              <a:rPr lang="en-GB" dirty="0" smtClean="0"/>
              <a:t>PHP/HTML/CSS Website</a:t>
            </a:r>
          </a:p>
          <a:p>
            <a:pPr lvl="2"/>
            <a:r>
              <a:rPr lang="en-GB" dirty="0" err="1" smtClean="0"/>
              <a:t>MySQL</a:t>
            </a:r>
            <a:r>
              <a:rPr lang="en-GB" dirty="0" smtClean="0"/>
              <a:t> </a:t>
            </a:r>
            <a:r>
              <a:rPr lang="en-GB" dirty="0" smtClean="0"/>
              <a:t>D</a:t>
            </a:r>
            <a:r>
              <a:rPr lang="en-GB" dirty="0" smtClean="0"/>
              <a:t>atabase </a:t>
            </a:r>
          </a:p>
          <a:p>
            <a:pPr lvl="1"/>
            <a:r>
              <a:rPr lang="en-GB" dirty="0" smtClean="0"/>
              <a:t>User Input</a:t>
            </a:r>
          </a:p>
          <a:p>
            <a:pPr lvl="2"/>
            <a:r>
              <a:rPr lang="en-GB" dirty="0" smtClean="0"/>
              <a:t>Managed from an input page</a:t>
            </a:r>
          </a:p>
          <a:p>
            <a:pPr lvl="2"/>
            <a:r>
              <a:rPr lang="en-GB" dirty="0" smtClean="0"/>
              <a:t>Option for Text and Image</a:t>
            </a:r>
          </a:p>
          <a:p>
            <a:pPr lvl="2"/>
            <a:r>
              <a:rPr lang="en-GB" dirty="0" smtClean="0"/>
              <a:t>Update of Twitter from the Text field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 Requirements?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Felt that there was no ‘real’ need</a:t>
            </a:r>
            <a:endParaRPr lang="en-US" dirty="0" smtClean="0"/>
          </a:p>
          <a:p>
            <a:endParaRPr lang="en-GB" dirty="0" smtClean="0"/>
          </a:p>
          <a:p>
            <a:r>
              <a:rPr lang="en-GB" dirty="0" smtClean="0"/>
              <a:t>Wanted to do something that would help</a:t>
            </a:r>
          </a:p>
          <a:p>
            <a:pPr lvl="1"/>
            <a:r>
              <a:rPr lang="en-GB" dirty="0" smtClean="0"/>
              <a:t>Local focus</a:t>
            </a:r>
          </a:p>
          <a:p>
            <a:pPr lvl="1"/>
            <a:r>
              <a:rPr lang="en-GB" dirty="0" smtClean="0"/>
              <a:t>Spring Food Festival focus</a:t>
            </a:r>
          </a:p>
          <a:p>
            <a:endParaRPr lang="en-GB" dirty="0" smtClean="0"/>
          </a:p>
          <a:p>
            <a:r>
              <a:rPr lang="en-GB" dirty="0" smtClean="0"/>
              <a:t>Wanted to aim for the widest audience possible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Positives</a:t>
            </a:r>
          </a:p>
          <a:p>
            <a:pPr lvl="1"/>
            <a:r>
              <a:rPr lang="en-GB" dirty="0" smtClean="0"/>
              <a:t>Focus on education and understanding</a:t>
            </a:r>
          </a:p>
          <a:p>
            <a:pPr lvl="1"/>
            <a:r>
              <a:rPr lang="en-GB" dirty="0" smtClean="0"/>
              <a:t>Adaptable to meet local focus requirement</a:t>
            </a:r>
          </a:p>
          <a:p>
            <a:pPr lvl="1"/>
            <a:r>
              <a:rPr lang="en-GB" dirty="0" smtClean="0"/>
              <a:t>Available on the day of the Spring Food Festival</a:t>
            </a:r>
          </a:p>
          <a:p>
            <a:pPr lvl="1"/>
            <a:r>
              <a:rPr lang="en-GB" dirty="0" smtClean="0"/>
              <a:t>Contained content from the big day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Positives</a:t>
            </a:r>
          </a:p>
          <a:p>
            <a:pPr lvl="1"/>
            <a:r>
              <a:rPr lang="en-GB" dirty="0" smtClean="0"/>
              <a:t>G</a:t>
            </a:r>
            <a:r>
              <a:rPr lang="en-GB" dirty="0" smtClean="0"/>
              <a:t>enerally </a:t>
            </a:r>
            <a:r>
              <a:rPr lang="en-GB" dirty="0" smtClean="0"/>
              <a:t>very </a:t>
            </a:r>
            <a:r>
              <a:rPr lang="en-GB" dirty="0" smtClean="0"/>
              <a:t>adaptable</a:t>
            </a:r>
          </a:p>
          <a:p>
            <a:pPr lvl="1"/>
            <a:r>
              <a:rPr lang="en-GB" dirty="0" smtClean="0"/>
              <a:t>Wide appeal, very accessible</a:t>
            </a:r>
          </a:p>
          <a:p>
            <a:pPr lvl="1"/>
            <a:r>
              <a:rPr lang="en-GB" dirty="0" smtClean="0"/>
              <a:t>Project met our time and capability needs</a:t>
            </a:r>
          </a:p>
          <a:p>
            <a:pPr lvl="1"/>
            <a:r>
              <a:rPr lang="en-GB" dirty="0" smtClean="0"/>
              <a:t>Managed to deliver the requested Twitter feed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Negatives</a:t>
            </a:r>
          </a:p>
          <a:p>
            <a:pPr lvl="1"/>
            <a:r>
              <a:rPr lang="en-GB" dirty="0" smtClean="0"/>
              <a:t>Deployment not ideal</a:t>
            </a:r>
          </a:p>
          <a:p>
            <a:pPr lvl="1"/>
            <a:r>
              <a:rPr lang="en-GB" dirty="0" smtClean="0"/>
              <a:t>More content would have been </a:t>
            </a:r>
            <a:r>
              <a:rPr lang="en-GB" dirty="0" smtClean="0"/>
              <a:t>better</a:t>
            </a:r>
            <a:endParaRPr lang="en-GB" dirty="0" smtClean="0"/>
          </a:p>
          <a:p>
            <a:pPr lvl="1"/>
            <a:r>
              <a:rPr lang="en-GB" dirty="0" smtClean="0"/>
              <a:t>Would have liked to have </a:t>
            </a:r>
            <a:r>
              <a:rPr lang="en-GB" dirty="0" smtClean="0"/>
              <a:t>video</a:t>
            </a:r>
          </a:p>
          <a:p>
            <a:pPr lvl="1"/>
            <a:r>
              <a:rPr lang="en-GB" dirty="0" smtClean="0"/>
              <a:t>Twitter account not already set up, so no real followers</a:t>
            </a:r>
            <a:endParaRPr lang="en-GB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715016"/>
            <a:ext cx="1171129" cy="75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</TotalTime>
  <Words>260</Words>
  <Application>Microsoft Office PowerPoint</Application>
  <PresentationFormat>On-screen Show (4:3)</PresentationFormat>
  <Paragraphs>84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Team350</vt:lpstr>
      <vt:lpstr>Client Requirements?</vt:lpstr>
      <vt:lpstr>Our Requirements?</vt:lpstr>
      <vt:lpstr>TIPBITS</vt:lpstr>
      <vt:lpstr>TIPBITS</vt:lpstr>
      <vt:lpstr>Meeting Requirements?</vt:lpstr>
      <vt:lpstr>Our Assessment</vt:lpstr>
      <vt:lpstr>Our Assessment</vt:lpstr>
      <vt:lpstr>Our Assessment</vt:lpstr>
      <vt:lpstr>Process - Highlights</vt:lpstr>
      <vt:lpstr>Process</vt:lpstr>
      <vt:lpstr>Changes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Team350</dc:title>
  <dc:creator> </dc:creator>
  <cp:lastModifiedBy> </cp:lastModifiedBy>
  <cp:revision>7</cp:revision>
  <dcterms:created xsi:type="dcterms:W3CDTF">2009-11-16T22:57:38Z</dcterms:created>
  <dcterms:modified xsi:type="dcterms:W3CDTF">2009-11-17T11:01:22Z</dcterms:modified>
</cp:coreProperties>
</file>